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85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Герб, Утвержде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2" y="-5680"/>
            <a:ext cx="1959600" cy="261021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692696"/>
            <a:ext cx="6696744" cy="191183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entury Schoolbook" panose="02040604050505020304" pitchFamily="18" charset="0"/>
                <a:cs typeface="Aparajita" panose="020B0604020202020204" pitchFamily="34" charset="0"/>
              </a:rPr>
              <a:t/>
            </a:r>
            <a:br>
              <a:rPr lang="ru-RU" dirty="0" smtClean="0">
                <a:latin typeface="Century Schoolbook" panose="02040604050505020304" pitchFamily="18" charset="0"/>
                <a:cs typeface="Aparajita" panose="020B0604020202020204" pitchFamily="34" charset="0"/>
              </a:rPr>
            </a:br>
            <a:r>
              <a:rPr lang="ru-RU" dirty="0" smtClean="0">
                <a:latin typeface="Century Schoolbook" panose="02040604050505020304" pitchFamily="18" charset="0"/>
                <a:cs typeface="Aparajita" panose="020B0604020202020204" pitchFamily="34" charset="0"/>
              </a:rPr>
              <a:t>Программа «Комплексное развитие сельских территорий»</a:t>
            </a:r>
            <a:br>
              <a:rPr lang="ru-RU" dirty="0" smtClean="0">
                <a:latin typeface="Century Schoolbook" panose="02040604050505020304" pitchFamily="18" charset="0"/>
                <a:cs typeface="Aparajita" panose="020B0604020202020204" pitchFamily="34" charset="0"/>
              </a:rPr>
            </a:br>
            <a:endParaRPr lang="ru-RU" dirty="0">
              <a:latin typeface="Century Schoolbook" panose="02040604050505020304" pitchFamily="18" charset="0"/>
              <a:cs typeface="Aparajita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728792" cy="22098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Реализация общественно значимых </a:t>
            </a:r>
            <a:r>
              <a:rPr lang="ru-RU" dirty="0" smtClean="0">
                <a:solidFill>
                  <a:schemeClr val="tx1"/>
                </a:solidFill>
              </a:rPr>
              <a:t>проектов по благоустройству Хомутовского муниципального образования в </a:t>
            </a:r>
            <a:r>
              <a:rPr lang="ru-RU" dirty="0" smtClean="0">
                <a:solidFill>
                  <a:schemeClr val="tx1"/>
                </a:solidFill>
              </a:rPr>
              <a:t>2022 году.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3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Общественно </a:t>
            </a: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значимые проекты 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«Чистое село» «Чистая деревня»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в </a:t>
            </a: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с. Хомутово и д. Куда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8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2022 </a:t>
            </a:r>
            <a:r>
              <a:rPr lang="ru-RU" sz="18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год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  <a:r>
              <a:rPr lang="ru-RU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реализации проекта:     </a:t>
            </a:r>
            <a:r>
              <a:rPr lang="ru-RU" sz="15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реализации проекта: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60848"/>
            <a:ext cx="2448272" cy="3100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989" y="4348171"/>
            <a:ext cx="1607431" cy="21432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086" y="4077072"/>
            <a:ext cx="1877162" cy="24143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49" y="2106563"/>
            <a:ext cx="2579351" cy="43848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610" y="2082180"/>
            <a:ext cx="3204952" cy="226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8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Общественно </a:t>
            </a: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значимые проекты 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«Живая память» 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д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. </a:t>
            </a:r>
            <a:r>
              <a:rPr lang="ru-RU" sz="23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Куда, с. Хомутово</a:t>
            </a:r>
            <a: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8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2022 </a:t>
            </a:r>
            <a:r>
              <a:rPr lang="ru-RU" sz="18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год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52" y="1600200"/>
            <a:ext cx="8633048" cy="4525963"/>
          </a:xfrm>
        </p:spPr>
        <p:txBody>
          <a:bodyPr/>
          <a:lstStyle/>
          <a:p>
            <a:pPr marL="0" lv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  <a:r>
              <a:rPr lang="ru-RU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реализации проекта:       </a:t>
            </a:r>
            <a:r>
              <a:rPr lang="ru-RU" sz="15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реализации проекта:        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2747797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4121696"/>
            <a:ext cx="2640292" cy="1863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060848"/>
            <a:ext cx="2598036" cy="1948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481" y="3925534"/>
            <a:ext cx="3383868" cy="2255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216" y="5291785"/>
            <a:ext cx="2135265" cy="1423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060" y="2003308"/>
            <a:ext cx="2915816" cy="194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670" y="3947185"/>
            <a:ext cx="920743" cy="1381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116" y="4075370"/>
            <a:ext cx="1499658" cy="1124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839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Общественно значимый проект </a:t>
            </a:r>
            <a:b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21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«Солнышко» </a:t>
            </a:r>
            <a: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д. </a:t>
            </a:r>
            <a:r>
              <a:rPr lang="ru-RU" sz="21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Куда</a:t>
            </a:r>
            <a: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21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2022 год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до реализации проекта:                    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после реализации проекта:        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53" y="4149080"/>
            <a:ext cx="2749285" cy="196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132856"/>
            <a:ext cx="3024336" cy="2139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505" y="4149081"/>
            <a:ext cx="3353495" cy="2235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239345"/>
            <a:ext cx="2232248" cy="1167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208" y="5366522"/>
            <a:ext cx="1945624" cy="1099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269976"/>
            <a:ext cx="2376264" cy="1879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790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9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Общественно значимый проект </a:t>
            </a:r>
            <a:br>
              <a:rPr lang="ru-RU" sz="19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9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«Спасатели» </a:t>
            </a:r>
            <a:r>
              <a:rPr lang="ru-RU" sz="19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9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с. Хомутово</a:t>
            </a:r>
            <a:r>
              <a:rPr lang="ru-RU" sz="19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19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4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2022 год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15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Фото </a:t>
            </a:r>
            <a:r>
              <a:rPr lang="ru-RU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реализации проекта:                    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после реализации проекта: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3168352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96" y="4293096"/>
            <a:ext cx="3096344" cy="20370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060848"/>
            <a:ext cx="4032448" cy="2388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467462"/>
            <a:ext cx="2699792" cy="2024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744" y="4467462"/>
            <a:ext cx="1584176" cy="2112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0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Общественно значимый проект </a:t>
            </a:r>
            <a:b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7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«Лампочка» </a:t>
            </a:r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7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с. Хомутово</a:t>
            </a:r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2022 год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Фото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реализации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146836"/>
            <a:ext cx="244827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060848"/>
            <a:ext cx="3219822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46836"/>
            <a:ext cx="2880320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298900"/>
            <a:ext cx="2465212" cy="1848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106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Общественно </a:t>
            </a:r>
            <a:r>
              <a:rPr lang="ru-RU" sz="17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значимые проекты </a:t>
            </a:r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700" dirty="0" smtClean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«Аллея Патриот», «Аллея Патриот-освещение»,                                    «Аллея Патриот-ограждение»</a:t>
            </a:r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/>
            </a:r>
            <a:b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с. Хомутово</a:t>
            </a:r>
            <a:br>
              <a:rPr lang="ru-RU" sz="17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</a:br>
            <a:r>
              <a:rPr lang="ru-RU" sz="1300" dirty="0">
                <a:solidFill>
                  <a:prstClr val="black"/>
                </a:solidFill>
                <a:latin typeface="Arial Black" panose="020B0A04020102020204" pitchFamily="34" charset="0"/>
                <a:cs typeface="Traditional Arabic" panose="02020603050405020304" pitchFamily="18" charset="-78"/>
              </a:rPr>
              <a:t>2022 год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до реализации проекта:                    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после реализации проекта:</a:t>
            </a:r>
            <a:endParaRPr lang="ru-RU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60848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37112"/>
            <a:ext cx="2952328" cy="20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3" y="2048272"/>
            <a:ext cx="3367237" cy="224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92168"/>
            <a:ext cx="3324966" cy="2216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412" y="4535930"/>
            <a:ext cx="2425244" cy="172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140" y="2342592"/>
            <a:ext cx="210133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51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87</Words>
  <Application>Microsoft Office PowerPoint</Application>
  <PresentationFormat>Экран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Программа «Комплексное развитие сельских территорий» </vt:lpstr>
      <vt:lpstr>Общественно значимые проекты  «Чистое село» «Чистая деревня» в с. Хомутово и д. Куда 2022 год реализации</vt:lpstr>
      <vt:lpstr>Общественно значимые проекты  «Живая память»  д. Куда, с. Хомутово 2022 год реализации</vt:lpstr>
      <vt:lpstr>Общественно значимый проект  «Солнышко»  д. Куда 2022 год реализации</vt:lpstr>
      <vt:lpstr>Общественно значимый проект  «Спасатели»  с. Хомутово 2022 год реализации</vt:lpstr>
      <vt:lpstr>Общественно значимый проект  «Лампочка»  с. Хомутово 2022 год реализации</vt:lpstr>
      <vt:lpstr>Общественно значимые проекты  «Аллея Патриот», «Аллея Патриот-освещение»,                                    «Аллея Патриот-ограждение» с. Хомутово 2022 год реализации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Комплексное развитие сельских территорий</dc:title>
  <dc:creator>Eco 5</dc:creator>
  <cp:lastModifiedBy>Eco 5</cp:lastModifiedBy>
  <cp:revision>8</cp:revision>
  <dcterms:created xsi:type="dcterms:W3CDTF">2022-10-25T04:06:45Z</dcterms:created>
  <dcterms:modified xsi:type="dcterms:W3CDTF">2022-11-07T02:43:49Z</dcterms:modified>
</cp:coreProperties>
</file>